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7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7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28" r:id="rId293"/>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93" Type="http://schemas.openxmlformats.org/officeDocument/2006/relationships/slide" Target="slides/slide173.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3" name="Shape 11473"/>
        <p:cNvGrpSpPr/>
        <p:nvPr/>
      </p:nvGrpSpPr>
      <p:grpSpPr>
        <a:xfrm>
          <a:off x="0" y="0"/>
          <a:ext cx="0" cy="0"/>
          <a:chOff x="0" y="0"/>
          <a:chExt cx="0" cy="0"/>
        </a:xfrm>
      </p:grpSpPr>
      <p:sp>
        <p:nvSpPr>
          <p:cNvPr id="11474" name="Google Shape;11474;p1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75" name="Google Shape;11475;p17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173.xml"/></Relationships>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6" name="Shape 11476"/>
        <p:cNvGrpSpPr/>
        <p:nvPr/>
      </p:nvGrpSpPr>
      <p:grpSpPr>
        <a:xfrm>
          <a:off x="0" y="0"/>
          <a:ext cx="0" cy="0"/>
          <a:chOff x="0" y="0"/>
          <a:chExt cx="0" cy="0"/>
        </a:xfrm>
      </p:grpSpPr>
      <p:sp>
        <p:nvSpPr>
          <p:cNvPr id="11477" name="Google Shape;11477;p16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1478" name="Google Shape;11478;p160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t>CIO Council XML Web Services Initiative</a:t>
            </a:r>
            <a:endParaRPr/>
          </a:p>
        </p:txBody>
      </p:sp>
      <p:sp>
        <p:nvSpPr>
          <p:cNvPr id="11479" name="Google Shape;11479;p160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Clr>
                <a:schemeClr val="dk1"/>
              </a:buClr>
              <a:buSzPts val="2000"/>
              <a:buFont typeface="Comic Sans MS"/>
              <a:buChar char="•"/>
            </a:pPr>
            <a:r>
              <a:rPr b="1" lang="en-US" sz="2000">
                <a:latin typeface="Comic Sans MS"/>
                <a:ea typeface="Comic Sans MS"/>
                <a:cs typeface="Comic Sans MS"/>
                <a:sym typeface="Comic Sans MS"/>
              </a:rPr>
              <a:t>The Federal Enterprise Architecture Program Management Office (FEA-PMO)</a:t>
            </a:r>
            <a:r>
              <a:rPr lang="en-US" sz="2000"/>
              <a:t> was established on February 6, 2002, in accordance with direction issued by the Associate Director for Information (IT) and E-Government, Office of Management and Budget (OMB). The lack of a Federal Enterprise Architecture had been cited by the 2001 Quicksilver E-Government Task Force as a key barrier to the success of the 24 Presidential Priority E-Government initiatives approved by the President's Management Council in October 2001. </a:t>
            </a:r>
            <a:endParaRPr/>
          </a:p>
          <a:p>
            <a:pPr indent="-342900" lvl="0" marL="342900" rtl="0" algn="l">
              <a:lnSpc>
                <a:spcPct val="80000"/>
              </a:lnSpc>
              <a:spcBef>
                <a:spcPts val="400"/>
              </a:spcBef>
              <a:spcAft>
                <a:spcPts val="0"/>
              </a:spcAft>
              <a:buClr>
                <a:schemeClr val="dk1"/>
              </a:buClr>
              <a:buSzPts val="2000"/>
              <a:buFont typeface="Courier New"/>
              <a:buChar char="•"/>
            </a:pPr>
            <a:r>
              <a:rPr lang="en-US" sz="2000">
                <a:latin typeface="Courier New"/>
                <a:ea typeface="Courier New"/>
                <a:cs typeface="Courier New"/>
                <a:sym typeface="Courier New"/>
              </a:rPr>
              <a:t>The FEA-PMO manages and coordinates activities surrounding: </a:t>
            </a:r>
            <a:endParaRPr/>
          </a:p>
          <a:p>
            <a:pPr indent="-285750" lvl="1" marL="742950" rtl="0" algn="l">
              <a:lnSpc>
                <a:spcPct val="80000"/>
              </a:lnSpc>
              <a:spcBef>
                <a:spcPts val="360"/>
              </a:spcBef>
              <a:spcAft>
                <a:spcPts val="0"/>
              </a:spcAft>
              <a:buClr>
                <a:schemeClr val="dk1"/>
              </a:buClr>
              <a:buSzPts val="1800"/>
              <a:buFont typeface="Arial"/>
              <a:buChar char="–"/>
            </a:pPr>
            <a:r>
              <a:rPr b="1" lang="en-US" sz="1800"/>
              <a:t>The Federal Enterprise Architecture (FEA).</a:t>
            </a:r>
            <a:r>
              <a:rPr lang="en-US" sz="1800">
                <a:latin typeface="Arial"/>
                <a:ea typeface="Arial"/>
                <a:cs typeface="Arial"/>
                <a:sym typeface="Arial"/>
              </a:rPr>
              <a:t> Definition of the Federal Enterprise Architecture through a set of Government-wide reference models focusing on business, performance, services and components, technologies and standards, and data and information. </a:t>
            </a:r>
            <a:endParaRPr/>
          </a:p>
          <a:p>
            <a:pPr indent="-285750" lvl="1" marL="742950" rtl="0" algn="l">
              <a:lnSpc>
                <a:spcPct val="80000"/>
              </a:lnSpc>
              <a:spcBef>
                <a:spcPts val="360"/>
              </a:spcBef>
              <a:spcAft>
                <a:spcPts val="0"/>
              </a:spcAft>
              <a:buClr>
                <a:schemeClr val="dk1"/>
              </a:buClr>
              <a:buSzPts val="1800"/>
              <a:buFont typeface="Verdana"/>
              <a:buChar char="–"/>
            </a:pPr>
            <a:r>
              <a:rPr b="1" lang="en-US" sz="1800">
                <a:latin typeface="Verdana"/>
                <a:ea typeface="Verdana"/>
                <a:cs typeface="Verdana"/>
                <a:sym typeface="Verdana"/>
              </a:rPr>
              <a:t>Solution Architects Working Group (SAWG).</a:t>
            </a:r>
            <a:r>
              <a:rPr lang="en-US" sz="1800"/>
              <a:t> Assist Federal Agencies with activities surrounding the technical design and implementation of their initiatives and to promote and communicate the principles of Component-Based Architecture and reuse.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